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8" r:id="rId3"/>
    <p:sldId id="262" r:id="rId4"/>
    <p:sldId id="259" r:id="rId5"/>
    <p:sldId id="263" r:id="rId6"/>
    <p:sldId id="260" r:id="rId7"/>
    <p:sldId id="261" r:id="rId8"/>
    <p:sldId id="257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882D02-646B-418F-8E1B-096F9C69E74C}" v="92" dt="2023-05-30T16:40:40.2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May 30,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1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May 30,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287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May 30,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893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May 30,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27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May 30,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12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May 30, 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67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May 30,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47736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May 30,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‹N°›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4597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May 30,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68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May 30,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10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May 30,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19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May 30,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‹N°›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5103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8" r:id="rId7"/>
    <p:sldLayoutId id="2147483694" r:id="rId8"/>
    <p:sldLayoutId id="2147483695" r:id="rId9"/>
    <p:sldLayoutId id="2147483696" r:id="rId10"/>
    <p:sldLayoutId id="2147483697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4257E-1E2A-4AC7-89EC-1FB65C9C0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3E1C8F1-97F5-489C-8308-958F09657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723900" y="1252538"/>
            <a:ext cx="6262688" cy="5577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 dirty="0"/>
              <a:t>    </a:t>
            </a:r>
          </a:p>
        </p:txBody>
      </p:sp>
      <p:pic>
        <p:nvPicPr>
          <p:cNvPr id="4" name="Image 4" descr="Une image contenant texte, carte de visite&#10;&#10;Description générée automatiquement">
            <a:extLst>
              <a:ext uri="{FF2B5EF4-FFF2-40B4-BE49-F238E27FC236}">
                <a16:creationId xmlns:a16="http://schemas.microsoft.com/office/drawing/2014/main" id="{C00D7BE9-A36B-447A-5A53-C7A5734F6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691" y="315595"/>
            <a:ext cx="7169942" cy="542798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EB62645-D4DA-4E99-8344-B1536F63D1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334C41-4B43-1E74-11E7-A8D65E7F1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    </a:t>
            </a:r>
          </a:p>
        </p:txBody>
      </p:sp>
      <p:pic>
        <p:nvPicPr>
          <p:cNvPr id="4" name="Image 4" descr="Une image contenant texte, lettre&#10;&#10;Description générée automatiquement">
            <a:extLst>
              <a:ext uri="{FF2B5EF4-FFF2-40B4-BE49-F238E27FC236}">
                <a16:creationId xmlns:a16="http://schemas.microsoft.com/office/drawing/2014/main" id="{FC269213-5B42-5880-39FE-8591512FEF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5936" y="561183"/>
            <a:ext cx="7680491" cy="5729233"/>
          </a:xfrm>
        </p:spPr>
      </p:pic>
    </p:spTree>
    <p:extLst>
      <p:ext uri="{BB962C8B-B14F-4D97-AF65-F5344CB8AC3E}">
        <p14:creationId xmlns:p14="http://schemas.microsoft.com/office/powerpoint/2010/main" val="2026391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E81837-F378-E774-82B3-DD1D4F12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Batang"/>
              </a:rPr>
              <a:t>    </a:t>
            </a:r>
          </a:p>
        </p:txBody>
      </p:sp>
      <p:pic>
        <p:nvPicPr>
          <p:cNvPr id="4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DE8DF498-4E4F-135B-7FAA-5EFCE0575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3236" y="433704"/>
            <a:ext cx="7696051" cy="5800353"/>
          </a:xfrm>
        </p:spPr>
      </p:pic>
    </p:spTree>
    <p:extLst>
      <p:ext uri="{BB962C8B-B14F-4D97-AF65-F5344CB8AC3E}">
        <p14:creationId xmlns:p14="http://schemas.microsoft.com/office/powerpoint/2010/main" val="1351092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6A3B0F-79ED-8EB0-C714-5F85A2B55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Batang"/>
              </a:rPr>
              <a:t>    </a:t>
            </a:r>
            <a:endParaRPr lang="fr-FR" dirty="0"/>
          </a:p>
        </p:txBody>
      </p:sp>
      <p:pic>
        <p:nvPicPr>
          <p:cNvPr id="4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59EECC9C-7363-BBDA-442D-989CFE0768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7144" y="464184"/>
            <a:ext cx="7604715" cy="5759713"/>
          </a:xfrm>
        </p:spPr>
      </p:pic>
    </p:spTree>
    <p:extLst>
      <p:ext uri="{BB962C8B-B14F-4D97-AF65-F5344CB8AC3E}">
        <p14:creationId xmlns:p14="http://schemas.microsoft.com/office/powerpoint/2010/main" val="425255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C9B389-EA3F-982D-0851-DFD85869D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Batang"/>
              </a:rPr>
              <a:t>    </a:t>
            </a:r>
          </a:p>
        </p:txBody>
      </p:sp>
      <p:pic>
        <p:nvPicPr>
          <p:cNvPr id="4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BE85B745-53AC-AF81-828B-C0955277F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9765" y="514984"/>
            <a:ext cx="7961072" cy="5962913"/>
          </a:xfrm>
        </p:spPr>
      </p:pic>
    </p:spTree>
    <p:extLst>
      <p:ext uri="{BB962C8B-B14F-4D97-AF65-F5344CB8AC3E}">
        <p14:creationId xmlns:p14="http://schemas.microsoft.com/office/powerpoint/2010/main" val="3341743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185966-3B5F-3DCB-937C-62CD43B65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Batang"/>
              </a:rPr>
              <a:t>     </a:t>
            </a:r>
          </a:p>
        </p:txBody>
      </p:sp>
      <p:pic>
        <p:nvPicPr>
          <p:cNvPr id="4" name="Image 4" descr="Une image contenant texte, lettre&#10;&#10;Description générée automatiquement">
            <a:extLst>
              <a:ext uri="{FF2B5EF4-FFF2-40B4-BE49-F238E27FC236}">
                <a16:creationId xmlns:a16="http://schemas.microsoft.com/office/drawing/2014/main" id="{0D0E00DB-83BA-8548-2FBE-7A4A7A125B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6188" y="606424"/>
            <a:ext cx="7753026" cy="5851153"/>
          </a:xfrm>
        </p:spPr>
      </p:pic>
    </p:spTree>
    <p:extLst>
      <p:ext uri="{BB962C8B-B14F-4D97-AF65-F5344CB8AC3E}">
        <p14:creationId xmlns:p14="http://schemas.microsoft.com/office/powerpoint/2010/main" val="2925771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70F435-2FD5-469F-E629-EF577F45D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Batang"/>
              </a:rPr>
              <a:t>   </a:t>
            </a:r>
          </a:p>
        </p:txBody>
      </p:sp>
      <p:pic>
        <p:nvPicPr>
          <p:cNvPr id="4" name="Image 4" descr="Une image contenant texte, lettre&#10;&#10;Description générée automatiquement">
            <a:extLst>
              <a:ext uri="{FF2B5EF4-FFF2-40B4-BE49-F238E27FC236}">
                <a16:creationId xmlns:a16="http://schemas.microsoft.com/office/drawing/2014/main" id="{F66ADCBE-9E55-FB86-4B6E-6CD26A435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3457" y="606424"/>
            <a:ext cx="7819047" cy="5861313"/>
          </a:xfrm>
        </p:spPr>
      </p:pic>
    </p:spTree>
    <p:extLst>
      <p:ext uri="{BB962C8B-B14F-4D97-AF65-F5344CB8AC3E}">
        <p14:creationId xmlns:p14="http://schemas.microsoft.com/office/powerpoint/2010/main" val="3659877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B67504-7B33-2649-32B3-85E861451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ea typeface="Batang"/>
              </a:rPr>
              <a:t>   </a:t>
            </a:r>
          </a:p>
        </p:txBody>
      </p:sp>
      <p:pic>
        <p:nvPicPr>
          <p:cNvPr id="4" name="Image 4" descr="Une image contenant texte, carte de visite, capture d’écran&#10;&#10;Description générée automatiquement">
            <a:extLst>
              <a:ext uri="{FF2B5EF4-FFF2-40B4-BE49-F238E27FC236}">
                <a16:creationId xmlns:a16="http://schemas.microsoft.com/office/drawing/2014/main" id="{0AE277AE-49D4-56C5-FB95-0D4B38603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1161" y="484504"/>
            <a:ext cx="7871640" cy="5891793"/>
          </a:xfrm>
        </p:spPr>
      </p:pic>
    </p:spTree>
    <p:extLst>
      <p:ext uri="{BB962C8B-B14F-4D97-AF65-F5344CB8AC3E}">
        <p14:creationId xmlns:p14="http://schemas.microsoft.com/office/powerpoint/2010/main" val="1819489072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rchive">
      <a:dk1>
        <a:sysClr val="windowText" lastClr="000000"/>
      </a:dk1>
      <a:lt1>
        <a:sysClr val="window" lastClr="FFFFFF"/>
      </a:lt1>
      <a:dk2>
        <a:srgbClr val="353B3D"/>
      </a:dk2>
      <a:lt2>
        <a:srgbClr val="EEECEA"/>
      </a:lt2>
      <a:accent1>
        <a:srgbClr val="A65E5E"/>
      </a:accent1>
      <a:accent2>
        <a:srgbClr val="9D6053"/>
      </a:accent2>
      <a:accent3>
        <a:srgbClr val="968274"/>
      </a:accent3>
      <a:accent4>
        <a:srgbClr val="878079"/>
      </a:accent4>
      <a:accent5>
        <a:srgbClr val="6C737A"/>
      </a:accent5>
      <a:accent6>
        <a:srgbClr val="697777"/>
      </a:accent6>
      <a:hlink>
        <a:srgbClr val="A25872"/>
      </a:hlink>
      <a:folHlink>
        <a:srgbClr val="667A7E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Grand écran</PresentationFormat>
  <Paragraphs>0</Paragraphs>
  <Slides>8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9" baseType="lpstr">
      <vt:lpstr>ArchiveVTI</vt:lpstr>
      <vt:lpstr>Présentation PowerPoint</vt:lpstr>
      <vt:lpstr>    </vt:lpstr>
      <vt:lpstr>    </vt:lpstr>
      <vt:lpstr>    </vt:lpstr>
      <vt:lpstr>    </vt:lpstr>
      <vt:lpstr>     </vt:lpstr>
      <vt:lpstr>   </vt:lpstr>
      <vt:lpstr>  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/>
  <cp:revision>33</cp:revision>
  <dcterms:created xsi:type="dcterms:W3CDTF">2023-05-30T16:34:17Z</dcterms:created>
  <dcterms:modified xsi:type="dcterms:W3CDTF">2023-05-30T16:41:08Z</dcterms:modified>
</cp:coreProperties>
</file>

<file path=docProps/thumbnail.jpeg>
</file>